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36FD20-87CF-48FE-8F6C-3155E96C3D91}" v="16" dt="2025-10-22T11:52:15.274"/>
    <p1510:client id="{B9D30025-FC49-44D6-8A1F-F5F50F152F85}" v="1" dt="2025-10-22T11:53:30.7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0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5:34.938" v="45" actId="1076"/>
      <pc:docMkLst>
        <pc:docMk/>
      </pc:docMkLst>
      <pc:sldChg chg="addSp delSp modSp mod">
        <pc:chgData name="Sergio Miguel" userId="09a8c75f-ff7f-4676-955b-0f07b7188bbf" providerId="ADAL" clId="{B5797D48-E78E-4485-8D7B-348629B832D4}" dt="2025-02-05T10:55:34.938" v="45" actId="1076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</pc:sldChg>
    </pc:docChg>
  </pc:docChgLst>
  <pc:docChgLst>
    <pc:chgData name="Sergio Miguel" userId="09a8c75f-ff7f-4676-955b-0f07b7188bbf" providerId="ADAL" clId="{4F6FBC3D-5B69-4CEB-96C7-2D75D4E1A867}"/>
    <pc:docChg chg="undo custSel addSld delSld modSld">
      <pc:chgData name="Sergio Miguel" userId="09a8c75f-ff7f-4676-955b-0f07b7188bbf" providerId="ADAL" clId="{4F6FBC3D-5B69-4CEB-96C7-2D75D4E1A867}" dt="2025-10-22T11:53:31.846" v="63" actId="478"/>
      <pc:docMkLst>
        <pc:docMk/>
      </pc:docMkLst>
      <pc:sldChg chg="addSp delSp modSp mod">
        <pc:chgData name="Sergio Miguel" userId="09a8c75f-ff7f-4676-955b-0f07b7188bbf" providerId="ADAL" clId="{4F6FBC3D-5B69-4CEB-96C7-2D75D4E1A867}" dt="2025-10-22T11:53:31.846" v="63" actId="478"/>
        <pc:sldMkLst>
          <pc:docMk/>
          <pc:sldMk cId="2307593279" sldId="257"/>
        </pc:sldMkLst>
        <pc:spChg chg="mod">
          <ac:chgData name="Sergio Miguel" userId="09a8c75f-ff7f-4676-955b-0f07b7188bbf" providerId="ADAL" clId="{4F6FBC3D-5B69-4CEB-96C7-2D75D4E1A867}" dt="2025-10-22T11:52:30.358" v="61" actId="20577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4F6FBC3D-5B69-4CEB-96C7-2D75D4E1A867}" dt="2025-10-22T11:53:30.744" v="62" actId="167"/>
          <ac:picMkLst>
            <pc:docMk/>
            <pc:sldMk cId="2307593279" sldId="257"/>
            <ac:picMk id="2" creationId="{1401848D-332D-ED23-D8CA-B96FBE495321}"/>
          </ac:picMkLst>
        </pc:picChg>
        <pc:picChg chg="del">
          <ac:chgData name="Sergio Miguel" userId="09a8c75f-ff7f-4676-955b-0f07b7188bbf" providerId="ADAL" clId="{4F6FBC3D-5B69-4CEB-96C7-2D75D4E1A867}" dt="2025-10-22T11:53:31.846" v="63" actId="478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 setBg">
        <pc:chgData name="Sergio Miguel" userId="09a8c75f-ff7f-4676-955b-0f07b7188bbf" providerId="ADAL" clId="{4F6FBC3D-5B69-4CEB-96C7-2D75D4E1A867}" dt="2025-10-22T11:48:41.824" v="9" actId="18131"/>
        <pc:sldMkLst>
          <pc:docMk/>
          <pc:sldMk cId="359246181" sldId="258"/>
        </pc:sldMkLst>
        <pc:spChg chg="add del">
          <ac:chgData name="Sergio Miguel" userId="09a8c75f-ff7f-4676-955b-0f07b7188bbf" providerId="ADAL" clId="{4F6FBC3D-5B69-4CEB-96C7-2D75D4E1A867}" dt="2025-10-22T11:48:12.757" v="3" actId="26606"/>
          <ac:spMkLst>
            <pc:docMk/>
            <pc:sldMk cId="359246181" sldId="258"/>
            <ac:spMk id="7" creationId="{42A4FC2C-047E-45A5-965D-8E1E3BF09BC6}"/>
          </ac:spMkLst>
        </pc:spChg>
        <pc:picChg chg="add mod">
          <ac:chgData name="Sergio Miguel" userId="09a8c75f-ff7f-4676-955b-0f07b7188bbf" providerId="ADAL" clId="{4F6FBC3D-5B69-4CEB-96C7-2D75D4E1A867}" dt="2025-10-22T11:48:41.824" v="9" actId="18131"/>
          <ac:picMkLst>
            <pc:docMk/>
            <pc:sldMk cId="359246181" sldId="258"/>
            <ac:picMk id="2" creationId="{372B9297-8AB7-1290-40E2-A72F817E6BCD}"/>
          </ac:picMkLst>
        </pc:picChg>
        <pc:picChg chg="del">
          <ac:chgData name="Sergio Miguel" userId="09a8c75f-ff7f-4676-955b-0f07b7188bbf" providerId="ADAL" clId="{4F6FBC3D-5B69-4CEB-96C7-2D75D4E1A867}" dt="2025-10-22T11:48:01.803" v="0" actId="478"/>
          <ac:picMkLst>
            <pc:docMk/>
            <pc:sldMk cId="359246181" sldId="258"/>
            <ac:picMk id="5" creationId="{6626477B-532D-99F5-4E73-3313D8C65569}"/>
          </ac:picMkLst>
        </pc:picChg>
      </pc:sldChg>
      <pc:sldChg chg="modSp add del">
        <pc:chgData name="Sergio Miguel" userId="09a8c75f-ff7f-4676-955b-0f07b7188bbf" providerId="ADAL" clId="{4F6FBC3D-5B69-4CEB-96C7-2D75D4E1A867}" dt="2025-10-22T11:49:16.504" v="14" actId="47"/>
        <pc:sldMkLst>
          <pc:docMk/>
          <pc:sldMk cId="1304124191" sldId="259"/>
        </pc:sldMkLst>
        <pc:picChg chg="mod">
          <ac:chgData name="Sergio Miguel" userId="09a8c75f-ff7f-4676-955b-0f07b7188bbf" providerId="ADAL" clId="{4F6FBC3D-5B69-4CEB-96C7-2D75D4E1A867}" dt="2025-10-22T11:48:59.165" v="11" actId="732"/>
          <ac:picMkLst>
            <pc:docMk/>
            <pc:sldMk cId="1304124191" sldId="259"/>
            <ac:picMk id="2" creationId="{E42291D1-0DE2-15B7-54DD-7A5CFC6FFD5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76 ideas de Guayasamin | guayasamin, arte latinoamericano, pinturas">
            <a:extLst>
              <a:ext uri="{FF2B5EF4-FFF2-40B4-BE49-F238E27FC236}">
                <a16:creationId xmlns:a16="http://schemas.microsoft.com/office/drawing/2014/main" id="{372B9297-8AB7-1290-40E2-A72F817E6B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5" b="1245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76 ideas de Guayasamin | guayasamin, arte latinoamericano, pinturas">
            <a:extLst>
              <a:ext uri="{FF2B5EF4-FFF2-40B4-BE49-F238E27FC236}">
                <a16:creationId xmlns:a16="http://schemas.microsoft.com/office/drawing/2014/main" id="{1401848D-332D-ED23-D8CA-B96FBE4953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3" t="12455" r="1" b="12455"/>
          <a:stretch>
            <a:fillRect/>
          </a:stretch>
        </p:blipFill>
        <p:spPr bwMode="auto">
          <a:xfrm>
            <a:off x="7830196" y="0"/>
            <a:ext cx="43618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413063"/>
            <a:ext cx="60007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PADRE, NO DEJES QUE TERMINE EL DÍA SIN HABER CRECIDO UN POCO, SIN HABER SIDO FELIZ, SIN HABER AUMENTADO MIS SUEÑOS.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AUNQUE EL VIENTO SOPLE EN CONTRA, TU GRAN OBRA CONTINÚA EN MÍ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38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 Martín</cp:lastModifiedBy>
  <cp:revision>2</cp:revision>
  <dcterms:created xsi:type="dcterms:W3CDTF">2024-10-17T13:47:42Z</dcterms:created>
  <dcterms:modified xsi:type="dcterms:W3CDTF">2025-10-22T11:53:35Z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